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qrz.com/db/k4vb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9dur.us/downloads/UTCclock/UTCclockSetup.exe" TargetMode="External"/><Relationship Id="rId2" Type="http://schemas.openxmlformats.org/officeDocument/2006/relationships/hyperlink" Target="https://k9dur.us/misc_utilitie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9dur.us/downloads/UTCclock/UTCclockUserGuide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4495800" cy="3067050"/>
          </a:xfrm>
        </p:spPr>
        <p:txBody>
          <a:bodyPr/>
          <a:lstStyle/>
          <a:p>
            <a:r>
              <a:rPr lang="en-US" dirty="0" smtClean="0"/>
              <a:t>GARS Workshop</a:t>
            </a:r>
            <a:br>
              <a:rPr lang="en-US" dirty="0" smtClean="0"/>
            </a:br>
            <a:r>
              <a:rPr lang="en-US" sz="2000" dirty="0" smtClean="0"/>
              <a:t>February 15,2022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9342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Digital Modes for Amateur Radio (Part-1)</a:t>
            </a:r>
          </a:p>
          <a:p>
            <a:r>
              <a:rPr lang="en-US" sz="3000" b="1" dirty="0" smtClean="0">
                <a:solidFill>
                  <a:schemeClr val="tx1"/>
                </a:solidFill>
              </a:rPr>
              <a:t>Bob </a:t>
            </a:r>
            <a:r>
              <a:rPr lang="en-US" sz="3000" b="1" dirty="0" err="1" smtClean="0">
                <a:solidFill>
                  <a:schemeClr val="tx1"/>
                </a:solidFill>
              </a:rPr>
              <a:t>Hensey</a:t>
            </a:r>
            <a:r>
              <a:rPr lang="en-US" sz="3000" b="1" dirty="0" smtClean="0">
                <a:solidFill>
                  <a:schemeClr val="tx1"/>
                </a:solidFill>
              </a:rPr>
              <a:t> </a:t>
            </a:r>
            <a:r>
              <a:rPr lang="en-US" sz="3000" b="1" u="sng" dirty="0" smtClean="0">
                <a:solidFill>
                  <a:schemeClr val="tx1"/>
                </a:solidFill>
                <a:hlinkClick r:id="rId2"/>
              </a:rPr>
              <a:t>K4VBM</a:t>
            </a:r>
            <a:endParaRPr lang="en-US" sz="3000" b="1" u="sng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Dallas’ Notes on installing </a:t>
            </a:r>
            <a:r>
              <a:rPr lang="en-US" sz="2000" dirty="0" smtClean="0"/>
              <a:t>K9DUR’s </a:t>
            </a:r>
            <a:r>
              <a:rPr lang="en-US" sz="2000" dirty="0" err="1" smtClean="0"/>
              <a:t>UTCclock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 descr="GARS-Logo-Circle_200x2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1066800"/>
            <a:ext cx="1905000" cy="1924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Ray Andrews K9DUR -  Amateur Radio Software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Download and Configuration</a:t>
            </a:r>
          </a:p>
          <a:p>
            <a:pPr>
              <a:buNone/>
            </a:pPr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k9dur.us/misc_utilities.php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Scroll down until you find this:</a:t>
            </a:r>
            <a:endParaRPr lang="en-US" sz="2000" b="1" dirty="0"/>
          </a:p>
          <a:p>
            <a:pPr>
              <a:buNone/>
            </a:pPr>
            <a:r>
              <a:rPr lang="en-US" sz="2000" dirty="0" err="1" smtClean="0">
                <a:hlinkClick r:id="rId3"/>
              </a:rPr>
              <a:t>UTCclock</a:t>
            </a:r>
            <a:r>
              <a:rPr lang="en-US" sz="2000" dirty="0" smtClean="0">
                <a:hlinkClick r:id="rId3"/>
              </a:rPr>
              <a:t> </a:t>
            </a:r>
            <a:r>
              <a:rPr lang="en-US" sz="2000" dirty="0" smtClean="0">
                <a:hlinkClick r:id="rId3"/>
              </a:rPr>
              <a:t>(v1.1.1 -- Released: 11/01/2020) </a:t>
            </a:r>
            <a:r>
              <a:rPr lang="en-US" sz="2000" dirty="0" smtClean="0"/>
              <a:t>-- This program displays </a:t>
            </a:r>
            <a:r>
              <a:rPr lang="en-US" sz="2000" dirty="0" smtClean="0"/>
              <a:t>the</a:t>
            </a:r>
          </a:p>
          <a:p>
            <a:pPr>
              <a:buNone/>
            </a:pPr>
            <a:r>
              <a:rPr lang="en-US" sz="2000" dirty="0" smtClean="0"/>
              <a:t>current </a:t>
            </a:r>
            <a:r>
              <a:rPr lang="en-US" sz="2000" dirty="0" smtClean="0"/>
              <a:t>UTC time and/or your local time (as set in your PC). A </a:t>
            </a:r>
            <a:r>
              <a:rPr lang="en-US" sz="2000" dirty="0" smtClean="0"/>
              <a:t>programmable</a:t>
            </a:r>
          </a:p>
          <a:p>
            <a:pPr>
              <a:buNone/>
            </a:pPr>
            <a:r>
              <a:rPr lang="en-US" sz="2000" dirty="0" smtClean="0"/>
              <a:t>countdown </a:t>
            </a:r>
            <a:r>
              <a:rPr lang="en-US" sz="2000" dirty="0" smtClean="0"/>
              <a:t>timer (10-minute ID timer) is </a:t>
            </a:r>
            <a:r>
              <a:rPr lang="en-US" sz="2000" dirty="0" smtClean="0"/>
              <a:t>included.</a:t>
            </a:r>
          </a:p>
          <a:p>
            <a:pPr>
              <a:buNone/>
            </a:pPr>
            <a:endParaRPr lang="en-US" sz="2000" dirty="0" smtClean="0">
              <a:hlinkClick r:id="rId4"/>
            </a:endParaRPr>
          </a:p>
          <a:p>
            <a:pPr>
              <a:buNone/>
            </a:pPr>
            <a:r>
              <a:rPr lang="en-US" sz="2000" dirty="0" smtClean="0">
                <a:hlinkClick r:id="rId4"/>
              </a:rPr>
              <a:t>Download </a:t>
            </a:r>
            <a:r>
              <a:rPr lang="en-US" sz="2000" dirty="0" smtClean="0">
                <a:hlinkClick r:id="rId4"/>
              </a:rPr>
              <a:t>the User's Guide</a:t>
            </a:r>
            <a:r>
              <a:rPr lang="en-US" sz="2000" dirty="0" smtClean="0"/>
              <a:t> for more information about the program. </a:t>
            </a:r>
            <a:r>
              <a:rPr lang="en-US" sz="2000" b="1" dirty="0" smtClean="0"/>
              <a:t> </a:t>
            </a:r>
            <a:endParaRPr lang="en-US" sz="2000" b="1" dirty="0" smtClean="0"/>
          </a:p>
          <a:p>
            <a:pPr>
              <a:buNone/>
            </a:pPr>
            <a:endParaRPr lang="en-US" sz="2000" i="1" dirty="0"/>
          </a:p>
          <a:p>
            <a:pPr>
              <a:buNone/>
            </a:pPr>
            <a:r>
              <a:rPr lang="en-US" sz="2000" b="1" dirty="0" smtClean="0"/>
              <a:t>After the file is downloaded, click on it to start the install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3341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33400"/>
            <a:ext cx="8229600" cy="559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the defaults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Click on Finish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Donate if you want…</a:t>
            </a:r>
          </a:p>
          <a:p>
            <a:pPr>
              <a:buNone/>
            </a:pPr>
            <a:r>
              <a:rPr lang="en-US" sz="2000" dirty="0" smtClean="0"/>
              <a:t>Check the box at the bottom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399097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you get</a:t>
            </a:r>
          </a:p>
          <a:p>
            <a:pPr>
              <a:buNone/>
            </a:pPr>
            <a:r>
              <a:rPr lang="en-US" sz="2000" dirty="0" smtClean="0"/>
              <a:t>Right Click on the Clock to move it</a:t>
            </a:r>
          </a:p>
          <a:p>
            <a:pPr>
              <a:buNone/>
            </a:pPr>
            <a:r>
              <a:rPr lang="en-US" sz="2000" dirty="0" smtClean="0"/>
              <a:t>Use the Hammer and Wrench icons to change settings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Note:</a:t>
            </a:r>
          </a:p>
          <a:p>
            <a:r>
              <a:rPr lang="en-US" sz="2000" dirty="0" smtClean="0"/>
              <a:t>This UTC clock uses your PCs system clock</a:t>
            </a:r>
          </a:p>
          <a:p>
            <a:r>
              <a:rPr lang="en-US" sz="2000" dirty="0" smtClean="0"/>
              <a:t>Use it with a service such as the Meinberg Network Time Protocol</a:t>
            </a:r>
          </a:p>
          <a:p>
            <a:r>
              <a:rPr lang="en-US" sz="2000" dirty="0" smtClean="0"/>
              <a:t>Put it in your Start Menu if you want it to start when you start your PC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81200"/>
            <a:ext cx="19621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116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GARS Workshop February 15,2022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GARS Workshop 2/15/2022</dc:title>
  <dc:creator>Dallas KD4HNX</dc:creator>
  <cp:lastModifiedBy>Dallas KD4HNX</cp:lastModifiedBy>
  <cp:revision>16</cp:revision>
  <dcterms:created xsi:type="dcterms:W3CDTF">2022-02-16T09:34:53Z</dcterms:created>
  <dcterms:modified xsi:type="dcterms:W3CDTF">2022-02-16T14:38:27Z</dcterms:modified>
</cp:coreProperties>
</file>